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1" r:id="rId5"/>
    <p:sldId id="262" r:id="rId6"/>
    <p:sldId id="264" r:id="rId7"/>
    <p:sldId id="263" r:id="rId8"/>
    <p:sldId id="265" r:id="rId9"/>
    <p:sldId id="266" r:id="rId10"/>
    <p:sldId id="267" r:id="rId11"/>
    <p:sldId id="268"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63" d="100"/>
          <a:sy n="63" d="100"/>
        </p:scale>
        <p:origin x="28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16A36-FB9B-40F6-8671-F50ABD980D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96FFF73-E253-43BE-A604-358FE36AFB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12ABB40-B1C0-44DB-8B76-BF2B1254615B}"/>
              </a:ext>
            </a:extLst>
          </p:cNvPr>
          <p:cNvSpPr>
            <a:spLocks noGrp="1"/>
          </p:cNvSpPr>
          <p:nvPr>
            <p:ph type="dt" sz="half" idx="10"/>
          </p:nvPr>
        </p:nvSpPr>
        <p:spPr/>
        <p:txBody>
          <a:bodyPr/>
          <a:lstStyle/>
          <a:p>
            <a:fld id="{C0377A68-ED90-4C9E-A1DB-1AD66F0D91BB}" type="datetimeFigureOut">
              <a:rPr lang="en-GB" smtClean="0"/>
              <a:t>29/10/2020</a:t>
            </a:fld>
            <a:endParaRPr lang="en-GB"/>
          </a:p>
        </p:txBody>
      </p:sp>
      <p:sp>
        <p:nvSpPr>
          <p:cNvPr id="5" name="Footer Placeholder 4">
            <a:extLst>
              <a:ext uri="{FF2B5EF4-FFF2-40B4-BE49-F238E27FC236}">
                <a16:creationId xmlns:a16="http://schemas.microsoft.com/office/drawing/2014/main" id="{07D1EBE4-A9A3-46E8-B6CA-2BC0C06CA9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3A266D-9D5B-40C3-BABF-2AC97D1900CC}"/>
              </a:ext>
            </a:extLst>
          </p:cNvPr>
          <p:cNvSpPr>
            <a:spLocks noGrp="1"/>
          </p:cNvSpPr>
          <p:nvPr>
            <p:ph type="sldNum" sz="quarter" idx="12"/>
          </p:nvPr>
        </p:nvSpPr>
        <p:spPr/>
        <p:txBody>
          <a:bodyPr/>
          <a:lstStyle/>
          <a:p>
            <a:fld id="{00D7EB21-3B91-42DE-AB4E-38B9F6FF25AC}" type="slidenum">
              <a:rPr lang="en-GB" smtClean="0"/>
              <a:t>‹#›</a:t>
            </a:fld>
            <a:endParaRPr lang="en-GB"/>
          </a:p>
        </p:txBody>
      </p:sp>
      <p:pic>
        <p:nvPicPr>
          <p:cNvPr id="9" name="Picture 8">
            <a:extLst>
              <a:ext uri="{FF2B5EF4-FFF2-40B4-BE49-F238E27FC236}">
                <a16:creationId xmlns:a16="http://schemas.microsoft.com/office/drawing/2014/main" id="{058C858F-9AC7-4915-AE76-FF113AAF363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77616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C25DDA-5322-47C9-BEA7-AA66549A444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D3109E7-0CB1-48AF-BCFF-1DC35639067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0D85A4-001A-4DB7-ACF6-8A8C2BF3B924}"/>
              </a:ext>
            </a:extLst>
          </p:cNvPr>
          <p:cNvSpPr>
            <a:spLocks noGrp="1"/>
          </p:cNvSpPr>
          <p:nvPr>
            <p:ph type="dt" sz="half" idx="10"/>
          </p:nvPr>
        </p:nvSpPr>
        <p:spPr/>
        <p:txBody>
          <a:bodyPr/>
          <a:lstStyle/>
          <a:p>
            <a:fld id="{C0377A68-ED90-4C9E-A1DB-1AD66F0D91BB}" type="datetimeFigureOut">
              <a:rPr lang="en-GB" smtClean="0"/>
              <a:t>29/10/2020</a:t>
            </a:fld>
            <a:endParaRPr lang="en-GB"/>
          </a:p>
        </p:txBody>
      </p:sp>
      <p:sp>
        <p:nvSpPr>
          <p:cNvPr id="5" name="Footer Placeholder 4">
            <a:extLst>
              <a:ext uri="{FF2B5EF4-FFF2-40B4-BE49-F238E27FC236}">
                <a16:creationId xmlns:a16="http://schemas.microsoft.com/office/drawing/2014/main" id="{156F688E-BA20-4705-AABC-98A64E147C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D22B2B-E633-42B5-94F6-E06D4A269E9E}"/>
              </a:ext>
            </a:extLst>
          </p:cNvPr>
          <p:cNvSpPr>
            <a:spLocks noGrp="1"/>
          </p:cNvSpPr>
          <p:nvPr>
            <p:ph type="sldNum" sz="quarter" idx="12"/>
          </p:nvPr>
        </p:nvSpPr>
        <p:spPr/>
        <p:txBody>
          <a:bodyPr/>
          <a:lstStyle/>
          <a:p>
            <a:fld id="{00D7EB21-3B91-42DE-AB4E-38B9F6FF25AC}" type="slidenum">
              <a:rPr lang="en-GB" smtClean="0"/>
              <a:t>‹#›</a:t>
            </a:fld>
            <a:endParaRPr lang="en-GB"/>
          </a:p>
        </p:txBody>
      </p:sp>
    </p:spTree>
    <p:extLst>
      <p:ext uri="{BB962C8B-B14F-4D97-AF65-F5344CB8AC3E}">
        <p14:creationId xmlns:p14="http://schemas.microsoft.com/office/powerpoint/2010/main" val="2790964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4FE225-3AF7-4DE2-80B2-177CA1058E83}" type="datetimeFigureOut">
              <a:rPr lang="en-GB" smtClean="0"/>
              <a:pPr/>
              <a:t>29/10/2020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AD269E-B380-4240-B2FC-15EAB7C1B798}" type="slidenum">
              <a:rPr lang="en-GB" smtClean="0"/>
              <a:pPr/>
              <a:t>‹#›</a:t>
            </a:fld>
            <a:endParaRPr lang="en-GB"/>
          </a:p>
        </p:txBody>
      </p:sp>
    </p:spTree>
    <p:extLst>
      <p:ext uri="{BB962C8B-B14F-4D97-AF65-F5344CB8AC3E}">
        <p14:creationId xmlns:p14="http://schemas.microsoft.com/office/powerpoint/2010/main" val="2155928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AB02C-C00E-4C63-8C13-03FCC117FF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386A627-6A02-497D-A202-FD7DE00FB9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0C86CA6-93A5-4434-A710-1BDEC5D01137}"/>
              </a:ext>
            </a:extLst>
          </p:cNvPr>
          <p:cNvSpPr>
            <a:spLocks noGrp="1"/>
          </p:cNvSpPr>
          <p:nvPr>
            <p:ph type="dt" sz="half" idx="10"/>
          </p:nvPr>
        </p:nvSpPr>
        <p:spPr/>
        <p:txBody>
          <a:bodyPr/>
          <a:lstStyle/>
          <a:p>
            <a:fld id="{C0377A68-ED90-4C9E-A1DB-1AD66F0D91BB}" type="datetimeFigureOut">
              <a:rPr lang="en-GB" smtClean="0"/>
              <a:t>29/10/2020</a:t>
            </a:fld>
            <a:endParaRPr lang="en-GB"/>
          </a:p>
        </p:txBody>
      </p:sp>
      <p:sp>
        <p:nvSpPr>
          <p:cNvPr id="5" name="Footer Placeholder 4">
            <a:extLst>
              <a:ext uri="{FF2B5EF4-FFF2-40B4-BE49-F238E27FC236}">
                <a16:creationId xmlns:a16="http://schemas.microsoft.com/office/drawing/2014/main" id="{0D7C2863-8190-49DE-A1DF-7073F8F322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3D02F7-441C-4D83-AD9C-32CD853C0B34}"/>
              </a:ext>
            </a:extLst>
          </p:cNvPr>
          <p:cNvSpPr>
            <a:spLocks noGrp="1"/>
          </p:cNvSpPr>
          <p:nvPr>
            <p:ph type="sldNum" sz="quarter" idx="12"/>
          </p:nvPr>
        </p:nvSpPr>
        <p:spPr/>
        <p:txBody>
          <a:bodyPr/>
          <a:lstStyle/>
          <a:p>
            <a:fld id="{00D7EB21-3B91-42DE-AB4E-38B9F6FF25AC}" type="slidenum">
              <a:rPr lang="en-GB" smtClean="0"/>
              <a:t>‹#›</a:t>
            </a:fld>
            <a:endParaRPr lang="en-GB"/>
          </a:p>
        </p:txBody>
      </p:sp>
      <p:pic>
        <p:nvPicPr>
          <p:cNvPr id="9" name="Picture 8">
            <a:extLst>
              <a:ext uri="{FF2B5EF4-FFF2-40B4-BE49-F238E27FC236}">
                <a16:creationId xmlns:a16="http://schemas.microsoft.com/office/drawing/2014/main" id="{E095D7C3-0E35-44F3-9EC8-D9929114010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52464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649D3-4DED-4F96-B497-B41CBAD418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66158E3-B89D-403D-A93B-BF9FA6594AF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A4C2B0B-2690-40D3-B11D-1430150CDEE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BFDE14D-A8C1-489C-AFB6-33F71E553C8F}"/>
              </a:ext>
            </a:extLst>
          </p:cNvPr>
          <p:cNvSpPr>
            <a:spLocks noGrp="1"/>
          </p:cNvSpPr>
          <p:nvPr>
            <p:ph type="dt" sz="half" idx="10"/>
          </p:nvPr>
        </p:nvSpPr>
        <p:spPr/>
        <p:txBody>
          <a:bodyPr/>
          <a:lstStyle/>
          <a:p>
            <a:fld id="{C0377A68-ED90-4C9E-A1DB-1AD66F0D91BB}" type="datetimeFigureOut">
              <a:rPr lang="en-GB" smtClean="0"/>
              <a:t>29/10/2020</a:t>
            </a:fld>
            <a:endParaRPr lang="en-GB"/>
          </a:p>
        </p:txBody>
      </p:sp>
      <p:sp>
        <p:nvSpPr>
          <p:cNvPr id="6" name="Footer Placeholder 5">
            <a:extLst>
              <a:ext uri="{FF2B5EF4-FFF2-40B4-BE49-F238E27FC236}">
                <a16:creationId xmlns:a16="http://schemas.microsoft.com/office/drawing/2014/main" id="{D354300F-5895-4459-A82E-AD551712C5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C2DEBC-7ADA-478F-9468-16BF71DE69AA}"/>
              </a:ext>
            </a:extLst>
          </p:cNvPr>
          <p:cNvSpPr>
            <a:spLocks noGrp="1"/>
          </p:cNvSpPr>
          <p:nvPr>
            <p:ph type="sldNum" sz="quarter" idx="12"/>
          </p:nvPr>
        </p:nvSpPr>
        <p:spPr/>
        <p:txBody>
          <a:bodyPr/>
          <a:lstStyle/>
          <a:p>
            <a:fld id="{00D7EB21-3B91-42DE-AB4E-38B9F6FF25AC}" type="slidenum">
              <a:rPr lang="en-GB" smtClean="0"/>
              <a:t>‹#›</a:t>
            </a:fld>
            <a:endParaRPr lang="en-GB"/>
          </a:p>
        </p:txBody>
      </p:sp>
    </p:spTree>
    <p:extLst>
      <p:ext uri="{BB962C8B-B14F-4D97-AF65-F5344CB8AC3E}">
        <p14:creationId xmlns:p14="http://schemas.microsoft.com/office/powerpoint/2010/main" val="1272493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8B383-7C00-4DDB-B595-274245408BB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17FB46E-1905-4B65-AD9A-B3A1C3DA39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0266E3D-159F-49CB-ADD2-A1E134DB2C4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8188490-7F36-4427-972B-A748054D52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E7B795C-7447-4C68-A0FD-2CA1F54F9D8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70B5697-2A4A-4D2C-A70C-AD6BA8ECD5D2}"/>
              </a:ext>
            </a:extLst>
          </p:cNvPr>
          <p:cNvSpPr>
            <a:spLocks noGrp="1"/>
          </p:cNvSpPr>
          <p:nvPr>
            <p:ph type="dt" sz="half" idx="10"/>
          </p:nvPr>
        </p:nvSpPr>
        <p:spPr/>
        <p:txBody>
          <a:bodyPr/>
          <a:lstStyle/>
          <a:p>
            <a:fld id="{C0377A68-ED90-4C9E-A1DB-1AD66F0D91BB}" type="datetimeFigureOut">
              <a:rPr lang="en-GB" smtClean="0"/>
              <a:t>29/10/2020</a:t>
            </a:fld>
            <a:endParaRPr lang="en-GB"/>
          </a:p>
        </p:txBody>
      </p:sp>
      <p:sp>
        <p:nvSpPr>
          <p:cNvPr id="8" name="Footer Placeholder 7">
            <a:extLst>
              <a:ext uri="{FF2B5EF4-FFF2-40B4-BE49-F238E27FC236}">
                <a16:creationId xmlns:a16="http://schemas.microsoft.com/office/drawing/2014/main" id="{9121B432-881E-41CD-A0D8-9BC26616185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7B1ABD0-32A6-4580-B358-D9CA3F1A6467}"/>
              </a:ext>
            </a:extLst>
          </p:cNvPr>
          <p:cNvSpPr>
            <a:spLocks noGrp="1"/>
          </p:cNvSpPr>
          <p:nvPr>
            <p:ph type="sldNum" sz="quarter" idx="12"/>
          </p:nvPr>
        </p:nvSpPr>
        <p:spPr/>
        <p:txBody>
          <a:bodyPr/>
          <a:lstStyle/>
          <a:p>
            <a:fld id="{00D7EB21-3B91-42DE-AB4E-38B9F6FF25AC}" type="slidenum">
              <a:rPr lang="en-GB" smtClean="0"/>
              <a:t>‹#›</a:t>
            </a:fld>
            <a:endParaRPr lang="en-GB"/>
          </a:p>
        </p:txBody>
      </p:sp>
    </p:spTree>
    <p:extLst>
      <p:ext uri="{BB962C8B-B14F-4D97-AF65-F5344CB8AC3E}">
        <p14:creationId xmlns:p14="http://schemas.microsoft.com/office/powerpoint/2010/main" val="3628587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43787-938F-46F2-AE61-5C82B210863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86B12A9-9947-4CDB-9E9B-DDB8B46DE7D4}"/>
              </a:ext>
            </a:extLst>
          </p:cNvPr>
          <p:cNvSpPr>
            <a:spLocks noGrp="1"/>
          </p:cNvSpPr>
          <p:nvPr>
            <p:ph type="dt" sz="half" idx="10"/>
          </p:nvPr>
        </p:nvSpPr>
        <p:spPr/>
        <p:txBody>
          <a:bodyPr/>
          <a:lstStyle/>
          <a:p>
            <a:fld id="{C0377A68-ED90-4C9E-A1DB-1AD66F0D91BB}" type="datetimeFigureOut">
              <a:rPr lang="en-GB" smtClean="0"/>
              <a:t>29/10/2020</a:t>
            </a:fld>
            <a:endParaRPr lang="en-GB"/>
          </a:p>
        </p:txBody>
      </p:sp>
      <p:sp>
        <p:nvSpPr>
          <p:cNvPr id="4" name="Footer Placeholder 3">
            <a:extLst>
              <a:ext uri="{FF2B5EF4-FFF2-40B4-BE49-F238E27FC236}">
                <a16:creationId xmlns:a16="http://schemas.microsoft.com/office/drawing/2014/main" id="{7ED5F2B8-AD7C-4DA2-B99A-646F50E1477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C49FBF8-4F97-45C6-987D-2AC8482A6EFB}"/>
              </a:ext>
            </a:extLst>
          </p:cNvPr>
          <p:cNvSpPr>
            <a:spLocks noGrp="1"/>
          </p:cNvSpPr>
          <p:nvPr>
            <p:ph type="sldNum" sz="quarter" idx="12"/>
          </p:nvPr>
        </p:nvSpPr>
        <p:spPr/>
        <p:txBody>
          <a:bodyPr/>
          <a:lstStyle/>
          <a:p>
            <a:fld id="{00D7EB21-3B91-42DE-AB4E-38B9F6FF25AC}" type="slidenum">
              <a:rPr lang="en-GB" smtClean="0"/>
              <a:t>‹#›</a:t>
            </a:fld>
            <a:endParaRPr lang="en-GB"/>
          </a:p>
        </p:txBody>
      </p:sp>
    </p:spTree>
    <p:extLst>
      <p:ext uri="{BB962C8B-B14F-4D97-AF65-F5344CB8AC3E}">
        <p14:creationId xmlns:p14="http://schemas.microsoft.com/office/powerpoint/2010/main" val="2649853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80491D-CF2A-431B-B5F8-79E31E5EF1AB}"/>
              </a:ext>
            </a:extLst>
          </p:cNvPr>
          <p:cNvSpPr>
            <a:spLocks noGrp="1"/>
          </p:cNvSpPr>
          <p:nvPr>
            <p:ph type="dt" sz="half" idx="10"/>
          </p:nvPr>
        </p:nvSpPr>
        <p:spPr/>
        <p:txBody>
          <a:bodyPr/>
          <a:lstStyle/>
          <a:p>
            <a:fld id="{C0377A68-ED90-4C9E-A1DB-1AD66F0D91BB}" type="datetimeFigureOut">
              <a:rPr lang="en-GB" smtClean="0"/>
              <a:t>29/10/2020</a:t>
            </a:fld>
            <a:endParaRPr lang="en-GB"/>
          </a:p>
        </p:txBody>
      </p:sp>
      <p:sp>
        <p:nvSpPr>
          <p:cNvPr id="3" name="Footer Placeholder 2">
            <a:extLst>
              <a:ext uri="{FF2B5EF4-FFF2-40B4-BE49-F238E27FC236}">
                <a16:creationId xmlns:a16="http://schemas.microsoft.com/office/drawing/2014/main" id="{B4292B37-EE93-475D-BBA4-A5AB020FDC8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190994E-63A2-4A4E-BE63-9066B9B37B9E}"/>
              </a:ext>
            </a:extLst>
          </p:cNvPr>
          <p:cNvSpPr>
            <a:spLocks noGrp="1"/>
          </p:cNvSpPr>
          <p:nvPr>
            <p:ph type="sldNum" sz="quarter" idx="12"/>
          </p:nvPr>
        </p:nvSpPr>
        <p:spPr/>
        <p:txBody>
          <a:bodyPr/>
          <a:lstStyle/>
          <a:p>
            <a:fld id="{00D7EB21-3B91-42DE-AB4E-38B9F6FF25AC}" type="slidenum">
              <a:rPr lang="en-GB" smtClean="0"/>
              <a:t>‹#›</a:t>
            </a:fld>
            <a:endParaRPr lang="en-GB"/>
          </a:p>
        </p:txBody>
      </p:sp>
    </p:spTree>
    <p:extLst>
      <p:ext uri="{BB962C8B-B14F-4D97-AF65-F5344CB8AC3E}">
        <p14:creationId xmlns:p14="http://schemas.microsoft.com/office/powerpoint/2010/main" val="3161423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E567F-937C-4A9F-B0FA-99E6EAF776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6AB2C8-2673-4F22-A56B-74A8208922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79C857E-692B-4EFD-9964-6738374B67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A5512AC-D1D3-405F-B34B-0651D5875B04}"/>
              </a:ext>
            </a:extLst>
          </p:cNvPr>
          <p:cNvSpPr>
            <a:spLocks noGrp="1"/>
          </p:cNvSpPr>
          <p:nvPr>
            <p:ph type="dt" sz="half" idx="10"/>
          </p:nvPr>
        </p:nvSpPr>
        <p:spPr/>
        <p:txBody>
          <a:bodyPr/>
          <a:lstStyle/>
          <a:p>
            <a:fld id="{C0377A68-ED90-4C9E-A1DB-1AD66F0D91BB}" type="datetimeFigureOut">
              <a:rPr lang="en-GB" smtClean="0"/>
              <a:t>29/10/2020</a:t>
            </a:fld>
            <a:endParaRPr lang="en-GB"/>
          </a:p>
        </p:txBody>
      </p:sp>
      <p:sp>
        <p:nvSpPr>
          <p:cNvPr id="6" name="Footer Placeholder 5">
            <a:extLst>
              <a:ext uri="{FF2B5EF4-FFF2-40B4-BE49-F238E27FC236}">
                <a16:creationId xmlns:a16="http://schemas.microsoft.com/office/drawing/2014/main" id="{16B470B1-C8E9-4A6A-A1A4-B8ACEBEF6A6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514B0EF-12E5-4CCC-997B-65401A63B7AD}"/>
              </a:ext>
            </a:extLst>
          </p:cNvPr>
          <p:cNvSpPr>
            <a:spLocks noGrp="1"/>
          </p:cNvSpPr>
          <p:nvPr>
            <p:ph type="sldNum" sz="quarter" idx="12"/>
          </p:nvPr>
        </p:nvSpPr>
        <p:spPr/>
        <p:txBody>
          <a:bodyPr/>
          <a:lstStyle/>
          <a:p>
            <a:fld id="{00D7EB21-3B91-42DE-AB4E-38B9F6FF25AC}" type="slidenum">
              <a:rPr lang="en-GB" smtClean="0"/>
              <a:t>‹#›</a:t>
            </a:fld>
            <a:endParaRPr lang="en-GB"/>
          </a:p>
        </p:txBody>
      </p:sp>
    </p:spTree>
    <p:extLst>
      <p:ext uri="{BB962C8B-B14F-4D97-AF65-F5344CB8AC3E}">
        <p14:creationId xmlns:p14="http://schemas.microsoft.com/office/powerpoint/2010/main" val="1442050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81FE3-3212-4D10-A268-36F6FE49B4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6E7FF08-4965-47B7-AC73-0CCBC4A9C3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C01EF9E-9427-46F6-AD68-C2288A640E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0C4873D-39D8-4CB1-90F5-1A32152C3018}"/>
              </a:ext>
            </a:extLst>
          </p:cNvPr>
          <p:cNvSpPr>
            <a:spLocks noGrp="1"/>
          </p:cNvSpPr>
          <p:nvPr>
            <p:ph type="dt" sz="half" idx="10"/>
          </p:nvPr>
        </p:nvSpPr>
        <p:spPr/>
        <p:txBody>
          <a:bodyPr/>
          <a:lstStyle/>
          <a:p>
            <a:fld id="{C0377A68-ED90-4C9E-A1DB-1AD66F0D91BB}" type="datetimeFigureOut">
              <a:rPr lang="en-GB" smtClean="0"/>
              <a:t>29/10/2020</a:t>
            </a:fld>
            <a:endParaRPr lang="en-GB"/>
          </a:p>
        </p:txBody>
      </p:sp>
      <p:sp>
        <p:nvSpPr>
          <p:cNvPr id="6" name="Footer Placeholder 5">
            <a:extLst>
              <a:ext uri="{FF2B5EF4-FFF2-40B4-BE49-F238E27FC236}">
                <a16:creationId xmlns:a16="http://schemas.microsoft.com/office/drawing/2014/main" id="{DEB2035D-E155-43EE-B609-AD17175ACC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8CEA9D-9636-4511-9AD0-45FB316B1FDC}"/>
              </a:ext>
            </a:extLst>
          </p:cNvPr>
          <p:cNvSpPr>
            <a:spLocks noGrp="1"/>
          </p:cNvSpPr>
          <p:nvPr>
            <p:ph type="sldNum" sz="quarter" idx="12"/>
          </p:nvPr>
        </p:nvSpPr>
        <p:spPr/>
        <p:txBody>
          <a:bodyPr/>
          <a:lstStyle/>
          <a:p>
            <a:fld id="{00D7EB21-3B91-42DE-AB4E-38B9F6FF25AC}" type="slidenum">
              <a:rPr lang="en-GB" smtClean="0"/>
              <a:t>‹#›</a:t>
            </a:fld>
            <a:endParaRPr lang="en-GB"/>
          </a:p>
        </p:txBody>
      </p:sp>
    </p:spTree>
    <p:extLst>
      <p:ext uri="{BB962C8B-B14F-4D97-AF65-F5344CB8AC3E}">
        <p14:creationId xmlns:p14="http://schemas.microsoft.com/office/powerpoint/2010/main" val="1351730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15216-6EDC-4852-9115-500B699B3AD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A5A8CD-999D-4D22-AE9C-0B098BC2833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0A68FA-09E2-4ABB-89F4-27286292D7F4}"/>
              </a:ext>
            </a:extLst>
          </p:cNvPr>
          <p:cNvSpPr>
            <a:spLocks noGrp="1"/>
          </p:cNvSpPr>
          <p:nvPr>
            <p:ph type="dt" sz="half" idx="10"/>
          </p:nvPr>
        </p:nvSpPr>
        <p:spPr/>
        <p:txBody>
          <a:bodyPr/>
          <a:lstStyle/>
          <a:p>
            <a:fld id="{C0377A68-ED90-4C9E-A1DB-1AD66F0D91BB}" type="datetimeFigureOut">
              <a:rPr lang="en-GB" smtClean="0"/>
              <a:t>29/10/2020</a:t>
            </a:fld>
            <a:endParaRPr lang="en-GB"/>
          </a:p>
        </p:txBody>
      </p:sp>
      <p:sp>
        <p:nvSpPr>
          <p:cNvPr id="5" name="Footer Placeholder 4">
            <a:extLst>
              <a:ext uri="{FF2B5EF4-FFF2-40B4-BE49-F238E27FC236}">
                <a16:creationId xmlns:a16="http://schemas.microsoft.com/office/drawing/2014/main" id="{857E49B0-CD64-436A-80F8-0963798A90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CB4A75-DB4C-4E10-A01C-E24D693DAF2B}"/>
              </a:ext>
            </a:extLst>
          </p:cNvPr>
          <p:cNvSpPr>
            <a:spLocks noGrp="1"/>
          </p:cNvSpPr>
          <p:nvPr>
            <p:ph type="sldNum" sz="quarter" idx="12"/>
          </p:nvPr>
        </p:nvSpPr>
        <p:spPr/>
        <p:txBody>
          <a:bodyPr/>
          <a:lstStyle/>
          <a:p>
            <a:fld id="{00D7EB21-3B91-42DE-AB4E-38B9F6FF25AC}" type="slidenum">
              <a:rPr lang="en-GB" smtClean="0"/>
              <a:t>‹#›</a:t>
            </a:fld>
            <a:endParaRPr lang="en-GB"/>
          </a:p>
        </p:txBody>
      </p:sp>
    </p:spTree>
    <p:extLst>
      <p:ext uri="{BB962C8B-B14F-4D97-AF65-F5344CB8AC3E}">
        <p14:creationId xmlns:p14="http://schemas.microsoft.com/office/powerpoint/2010/main" val="1355675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6CB711-0273-4B3F-83AE-B237FA5665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DC182E-DBD0-4DAA-8715-5E238A7853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23E949-FA59-42CD-A060-3AEB7118E8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377A68-ED90-4C9E-A1DB-1AD66F0D91BB}" type="datetimeFigureOut">
              <a:rPr lang="en-GB" smtClean="0"/>
              <a:t>29/10/2020</a:t>
            </a:fld>
            <a:endParaRPr lang="en-GB"/>
          </a:p>
        </p:txBody>
      </p:sp>
      <p:sp>
        <p:nvSpPr>
          <p:cNvPr id="5" name="Footer Placeholder 4">
            <a:extLst>
              <a:ext uri="{FF2B5EF4-FFF2-40B4-BE49-F238E27FC236}">
                <a16:creationId xmlns:a16="http://schemas.microsoft.com/office/drawing/2014/main" id="{D4017564-8F52-47E1-B18E-3DFA3FB140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92B614F-66D9-4588-9974-142A8A9214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D7EB21-3B91-42DE-AB4E-38B9F6FF25AC}" type="slidenum">
              <a:rPr lang="en-GB" smtClean="0"/>
              <a:t>‹#›</a:t>
            </a:fld>
            <a:endParaRPr lang="en-GB"/>
          </a:p>
        </p:txBody>
      </p:sp>
    </p:spTree>
    <p:extLst>
      <p:ext uri="{BB962C8B-B14F-4D97-AF65-F5344CB8AC3E}">
        <p14:creationId xmlns:p14="http://schemas.microsoft.com/office/powerpoint/2010/main" val="238380588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92353-FD17-42A4-BCC1-0958419BA3F6}"/>
              </a:ext>
            </a:extLst>
          </p:cNvPr>
          <p:cNvSpPr>
            <a:spLocks noGrp="1"/>
          </p:cNvSpPr>
          <p:nvPr>
            <p:ph type="title" idx="4294967295"/>
          </p:nvPr>
        </p:nvSpPr>
        <p:spPr>
          <a:xfrm>
            <a:off x="0" y="1709738"/>
            <a:ext cx="10515600" cy="1878012"/>
          </a:xfrm>
        </p:spPr>
        <p:txBody>
          <a:bodyPr>
            <a:normAutofit/>
          </a:bodyPr>
          <a:lstStyle/>
          <a:p>
            <a:r>
              <a:rPr lang="en-GB" sz="6000" dirty="0"/>
              <a:t>The real meaning of Christmas?</a:t>
            </a:r>
          </a:p>
        </p:txBody>
      </p:sp>
      <p:sp>
        <p:nvSpPr>
          <p:cNvPr id="3" name="Text Placeholder 2">
            <a:extLst>
              <a:ext uri="{FF2B5EF4-FFF2-40B4-BE49-F238E27FC236}">
                <a16:creationId xmlns:a16="http://schemas.microsoft.com/office/drawing/2014/main" id="{314B0058-AC9D-4FDD-9087-0F5851101074}"/>
              </a:ext>
            </a:extLst>
          </p:cNvPr>
          <p:cNvSpPr>
            <a:spLocks noGrp="1"/>
          </p:cNvSpPr>
          <p:nvPr>
            <p:ph type="body" idx="4294967295"/>
          </p:nvPr>
        </p:nvSpPr>
        <p:spPr>
          <a:xfrm>
            <a:off x="0" y="3587750"/>
            <a:ext cx="10515600" cy="1500188"/>
          </a:xfrm>
        </p:spPr>
        <p:txBody>
          <a:bodyPr>
            <a:noAutofit/>
          </a:bodyPr>
          <a:lstStyle/>
          <a:p>
            <a:r>
              <a:rPr lang="en-GB" sz="3600" b="1" dirty="0">
                <a:solidFill>
                  <a:srgbClr val="C00000"/>
                </a:solidFill>
              </a:rPr>
              <a:t>What do you think?</a:t>
            </a:r>
          </a:p>
          <a:p>
            <a:r>
              <a:rPr lang="en-GB" sz="3600" b="1" dirty="0">
                <a:solidFill>
                  <a:srgbClr val="C00000"/>
                </a:solidFill>
              </a:rPr>
              <a:t>The book that tells us everything we know about Christmas for Christians: the Bible</a:t>
            </a:r>
          </a:p>
        </p:txBody>
      </p:sp>
      <p:pic>
        <p:nvPicPr>
          <p:cNvPr id="7" name="Picture 6" descr="A picture containing text, clipart&#10;&#10;Description automatically generated">
            <a:extLst>
              <a:ext uri="{FF2B5EF4-FFF2-40B4-BE49-F238E27FC236}">
                <a16:creationId xmlns:a16="http://schemas.microsoft.com/office/drawing/2014/main" id="{C47DBA53-0832-4DD6-BC4A-F60EA2173A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1047" y="5087938"/>
            <a:ext cx="3118104" cy="1545336"/>
          </a:xfrm>
          <a:prstGeom prst="rect">
            <a:avLst/>
          </a:prstGeom>
        </p:spPr>
      </p:pic>
    </p:spTree>
    <p:extLst>
      <p:ext uri="{BB962C8B-B14F-4D97-AF65-F5344CB8AC3E}">
        <p14:creationId xmlns:p14="http://schemas.microsoft.com/office/powerpoint/2010/main" val="74783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81981" y="84758"/>
            <a:ext cx="9809931" cy="3610942"/>
          </a:xfrm>
          <a:prstGeom prst="rect">
            <a:avLst/>
          </a:prstGeom>
        </p:spPr>
      </p:pic>
      <p:pic>
        <p:nvPicPr>
          <p:cNvPr id="3" name="Picture 2"/>
          <p:cNvPicPr>
            <a:picLocks noChangeAspect="1"/>
          </p:cNvPicPr>
          <p:nvPr/>
        </p:nvPicPr>
        <p:blipFill>
          <a:blip r:embed="rId3"/>
          <a:stretch>
            <a:fillRect/>
          </a:stretch>
        </p:blipFill>
        <p:spPr>
          <a:xfrm>
            <a:off x="1256581" y="3530599"/>
            <a:ext cx="9809931" cy="3738927"/>
          </a:xfrm>
          <a:prstGeom prst="rect">
            <a:avLst/>
          </a:prstGeom>
        </p:spPr>
      </p:pic>
    </p:spTree>
    <p:extLst>
      <p:ext uri="{BB962C8B-B14F-4D97-AF65-F5344CB8AC3E}">
        <p14:creationId xmlns:p14="http://schemas.microsoft.com/office/powerpoint/2010/main" val="5588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05129" y="121364"/>
            <a:ext cx="10182025" cy="2405936"/>
          </a:xfrm>
          <a:prstGeom prst="rect">
            <a:avLst/>
          </a:prstGeom>
        </p:spPr>
      </p:pic>
      <p:pic>
        <p:nvPicPr>
          <p:cNvPr id="3" name="Picture 2"/>
          <p:cNvPicPr>
            <a:picLocks noChangeAspect="1"/>
          </p:cNvPicPr>
          <p:nvPr/>
        </p:nvPicPr>
        <p:blipFill>
          <a:blip r:embed="rId3"/>
          <a:stretch>
            <a:fillRect/>
          </a:stretch>
        </p:blipFill>
        <p:spPr>
          <a:xfrm>
            <a:off x="1005128" y="2401234"/>
            <a:ext cx="10182025" cy="3929905"/>
          </a:xfrm>
          <a:prstGeom prst="rect">
            <a:avLst/>
          </a:prstGeom>
        </p:spPr>
      </p:pic>
    </p:spTree>
    <p:extLst>
      <p:ext uri="{BB962C8B-B14F-4D97-AF65-F5344CB8AC3E}">
        <p14:creationId xmlns:p14="http://schemas.microsoft.com/office/powerpoint/2010/main" val="55894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92353-FD17-42A4-BCC1-0958419BA3F6}"/>
              </a:ext>
            </a:extLst>
          </p:cNvPr>
          <p:cNvSpPr>
            <a:spLocks noGrp="1"/>
          </p:cNvSpPr>
          <p:nvPr>
            <p:ph type="title" idx="4294967295"/>
          </p:nvPr>
        </p:nvSpPr>
        <p:spPr>
          <a:xfrm>
            <a:off x="838200" y="2219692"/>
            <a:ext cx="10515600" cy="1878012"/>
          </a:xfrm>
        </p:spPr>
        <p:txBody>
          <a:bodyPr>
            <a:normAutofit/>
          </a:bodyPr>
          <a:lstStyle/>
          <a:p>
            <a:r>
              <a:rPr lang="en-GB" sz="6000" dirty="0"/>
              <a:t>The real meaning of Christmas?</a:t>
            </a:r>
          </a:p>
        </p:txBody>
      </p:sp>
      <p:sp>
        <p:nvSpPr>
          <p:cNvPr id="3" name="Text Placeholder 2">
            <a:extLst>
              <a:ext uri="{FF2B5EF4-FFF2-40B4-BE49-F238E27FC236}">
                <a16:creationId xmlns:a16="http://schemas.microsoft.com/office/drawing/2014/main" id="{314B0058-AC9D-4FDD-9087-0F5851101074}"/>
              </a:ext>
            </a:extLst>
          </p:cNvPr>
          <p:cNvSpPr>
            <a:spLocks noGrp="1"/>
          </p:cNvSpPr>
          <p:nvPr>
            <p:ph type="body" idx="4294967295"/>
          </p:nvPr>
        </p:nvSpPr>
        <p:spPr>
          <a:xfrm>
            <a:off x="404446" y="4730750"/>
            <a:ext cx="9882554" cy="1500188"/>
          </a:xfrm>
        </p:spPr>
        <p:txBody>
          <a:bodyPr>
            <a:noAutofit/>
          </a:bodyPr>
          <a:lstStyle/>
          <a:p>
            <a:r>
              <a:rPr lang="en-GB" sz="3200" dirty="0"/>
              <a:t>Lat Blaylock / RE Today</a:t>
            </a:r>
          </a:p>
        </p:txBody>
      </p:sp>
      <p:pic>
        <p:nvPicPr>
          <p:cNvPr id="7" name="Picture 6" descr="A picture containing text, clipart&#10;&#10;Description automatically generated">
            <a:extLst>
              <a:ext uri="{FF2B5EF4-FFF2-40B4-BE49-F238E27FC236}">
                <a16:creationId xmlns:a16="http://schemas.microsoft.com/office/drawing/2014/main" id="{C47DBA53-0832-4DD6-BC4A-F60EA2173A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1047" y="5087938"/>
            <a:ext cx="3118104" cy="1545336"/>
          </a:xfrm>
          <a:prstGeom prst="rect">
            <a:avLst/>
          </a:prstGeom>
        </p:spPr>
      </p:pic>
    </p:spTree>
    <p:extLst>
      <p:ext uri="{BB962C8B-B14F-4D97-AF65-F5344CB8AC3E}">
        <p14:creationId xmlns:p14="http://schemas.microsoft.com/office/powerpoint/2010/main" val="90160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6">
                    <a:lumMod val="75000"/>
                  </a:schemeClr>
                </a:solidFill>
                <a:latin typeface="Impact" panose="020B0806030902050204" pitchFamily="34" charset="0"/>
              </a:rPr>
              <a:t>The Real Meaning of Christmas?</a:t>
            </a:r>
          </a:p>
        </p:txBody>
      </p:sp>
      <p:sp>
        <p:nvSpPr>
          <p:cNvPr id="3" name="Content Placeholder 2"/>
          <p:cNvSpPr>
            <a:spLocks noGrp="1"/>
          </p:cNvSpPr>
          <p:nvPr>
            <p:ph idx="1"/>
          </p:nvPr>
        </p:nvSpPr>
        <p:spPr>
          <a:xfrm>
            <a:off x="838200" y="1825624"/>
            <a:ext cx="10515600" cy="4613275"/>
          </a:xfrm>
        </p:spPr>
        <p:txBody>
          <a:bodyPr>
            <a:normAutofit/>
          </a:bodyPr>
          <a:lstStyle/>
          <a:p>
            <a:r>
              <a:rPr lang="en-GB" b="1" dirty="0">
                <a:solidFill>
                  <a:srgbClr val="C00000"/>
                </a:solidFill>
              </a:rPr>
              <a:t>Today we will </a:t>
            </a:r>
            <a:r>
              <a:rPr lang="en-GB" b="1">
                <a:solidFill>
                  <a:srgbClr val="C00000"/>
                </a:solidFill>
              </a:rPr>
              <a:t>be learning </a:t>
            </a:r>
            <a:r>
              <a:rPr lang="en-GB" b="1" dirty="0">
                <a:solidFill>
                  <a:srgbClr val="C00000"/>
                </a:solidFill>
              </a:rPr>
              <a:t>about several different ideas to do with the meaning of Christmas. </a:t>
            </a:r>
          </a:p>
          <a:p>
            <a:r>
              <a:rPr lang="en-GB" b="1" dirty="0">
                <a:solidFill>
                  <a:srgbClr val="C00000"/>
                </a:solidFill>
              </a:rPr>
              <a:t>The question for you to think about is: what does the festival really mean?</a:t>
            </a:r>
          </a:p>
          <a:p>
            <a:r>
              <a:rPr lang="en-GB" b="1" dirty="0">
                <a:solidFill>
                  <a:srgbClr val="C00000"/>
                </a:solidFill>
              </a:rPr>
              <a:t>Some people think the real meaning of Christmas can get a bit lost underneath all the presents, money, spending and (to be honest) selfishness.</a:t>
            </a:r>
          </a:p>
          <a:p>
            <a:r>
              <a:rPr lang="en-GB" b="1" dirty="0">
                <a:solidFill>
                  <a:srgbClr val="C00000"/>
                </a:solidFill>
              </a:rPr>
              <a:t>What do you think?</a:t>
            </a:r>
          </a:p>
        </p:txBody>
      </p:sp>
    </p:spTree>
    <p:extLst>
      <p:ext uri="{BB962C8B-B14F-4D97-AF65-F5344CB8AC3E}">
        <p14:creationId xmlns:p14="http://schemas.microsoft.com/office/powerpoint/2010/main" val="33546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6">
                    <a:lumMod val="75000"/>
                  </a:schemeClr>
                </a:solidFill>
                <a:latin typeface="Impact" panose="020B0806030902050204" pitchFamily="34" charset="0"/>
              </a:rPr>
              <a:t>The Real Meaning of Christmas?</a:t>
            </a:r>
          </a:p>
        </p:txBody>
      </p:sp>
      <p:sp>
        <p:nvSpPr>
          <p:cNvPr id="3" name="Content Placeholder 2"/>
          <p:cNvSpPr>
            <a:spLocks noGrp="1"/>
          </p:cNvSpPr>
          <p:nvPr>
            <p:ph idx="1"/>
          </p:nvPr>
        </p:nvSpPr>
        <p:spPr/>
        <p:txBody>
          <a:bodyPr>
            <a:normAutofit/>
          </a:bodyPr>
          <a:lstStyle/>
          <a:p>
            <a:r>
              <a:rPr lang="en-GB" b="1" dirty="0">
                <a:solidFill>
                  <a:srgbClr val="C00000"/>
                </a:solidFill>
              </a:rPr>
              <a:t>We asked some young artists what they thought was the real meaning of Christmas. </a:t>
            </a:r>
          </a:p>
          <a:p>
            <a:r>
              <a:rPr lang="en-GB" b="1" dirty="0">
                <a:solidFill>
                  <a:srgbClr val="C00000"/>
                </a:solidFill>
              </a:rPr>
              <a:t>They each made a work of art to answer the question. </a:t>
            </a:r>
          </a:p>
          <a:p>
            <a:r>
              <a:rPr lang="en-GB" b="1" dirty="0">
                <a:solidFill>
                  <a:srgbClr val="C00000"/>
                </a:solidFill>
              </a:rPr>
              <a:t>Whose answer do you like best? We linked each artwork up with a quotation from the Bible.</a:t>
            </a:r>
          </a:p>
          <a:p>
            <a:r>
              <a:rPr lang="en-GB" b="1" dirty="0">
                <a:solidFill>
                  <a:srgbClr val="C00000"/>
                </a:solidFill>
              </a:rPr>
              <a:t>Discuss your reaction to the four artworks with a partner. Rank them in order, 1-4.</a:t>
            </a:r>
          </a:p>
          <a:p>
            <a:r>
              <a:rPr lang="en-GB" b="1" dirty="0">
                <a:solidFill>
                  <a:srgbClr val="C00000"/>
                </a:solidFill>
              </a:rPr>
              <a:t>What artwork would you make if you had this task?</a:t>
            </a:r>
          </a:p>
        </p:txBody>
      </p:sp>
    </p:spTree>
    <p:extLst>
      <p:ext uri="{BB962C8B-B14F-4D97-AF65-F5344CB8AC3E}">
        <p14:creationId xmlns:p14="http://schemas.microsoft.com/office/powerpoint/2010/main" val="57948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249.JPG"/>
          <p:cNvPicPr>
            <a:picLocks noGrp="1" noChangeAspect="1"/>
          </p:cNvPicPr>
          <p:nvPr isPhoto="1"/>
        </p:nvPicPr>
        <p:blipFill>
          <a:blip r:embed="rId2">
            <a:extLst>
              <a:ext uri="{28A0092B-C50C-407E-A947-70E740481C1C}">
                <a14:useLocalDpi xmlns:a14="http://schemas.microsoft.com/office/drawing/2010/main"/>
              </a:ext>
            </a:extLst>
          </a:blip>
          <a:srcRect/>
          <a:stretch>
            <a:fillRect/>
          </a:stretch>
        </p:blipFill>
        <p:spPr bwMode="auto">
          <a:xfrm>
            <a:off x="5999164" y="0"/>
            <a:ext cx="46688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txBox="1">
            <a:spLocks/>
          </p:cNvSpPr>
          <p:nvPr/>
        </p:nvSpPr>
        <p:spPr>
          <a:xfrm>
            <a:off x="235527" y="404665"/>
            <a:ext cx="5716011" cy="5721499"/>
          </a:xfrm>
          <a:prstGeom prst="rect">
            <a:avLst/>
          </a:prstGeom>
        </p:spPr>
        <p:txBody>
          <a:bodyPr>
            <a:normAutofit fontScale="62500" lnSpcReduction="20000"/>
          </a:bodyPr>
          <a:lstStyle/>
          <a:p>
            <a:pPr marL="342900" indent="-342900">
              <a:spcBef>
                <a:spcPct val="20000"/>
              </a:spcBef>
              <a:defRPr/>
            </a:pPr>
            <a:r>
              <a:rPr lang="en-GB" sz="3600" dirty="0">
                <a:solidFill>
                  <a:srgbClr val="C00000"/>
                </a:solidFill>
              </a:rPr>
              <a:t>Emily, 10, from Derbyshire</a:t>
            </a:r>
          </a:p>
          <a:p>
            <a:pPr marL="342900" indent="-342900">
              <a:spcBef>
                <a:spcPct val="20000"/>
              </a:spcBef>
              <a:defRPr/>
            </a:pPr>
            <a:r>
              <a:rPr lang="en-GB" sz="3600" b="1" dirty="0">
                <a:solidFill>
                  <a:srgbClr val="C00000"/>
                </a:solidFill>
              </a:rPr>
              <a:t>The meaning of Christmas: </a:t>
            </a:r>
          </a:p>
          <a:p>
            <a:pPr marL="342900" indent="-342900">
              <a:spcBef>
                <a:spcPct val="20000"/>
              </a:spcBef>
              <a:defRPr/>
            </a:pPr>
            <a:r>
              <a:rPr lang="en-GB" sz="3600" b="1" dirty="0">
                <a:solidFill>
                  <a:srgbClr val="C00000"/>
                </a:solidFill>
              </a:rPr>
              <a:t>Prince of Peace</a:t>
            </a:r>
            <a:endParaRPr lang="en-GB" sz="3600" dirty="0">
              <a:solidFill>
                <a:srgbClr val="C00000"/>
              </a:solidFill>
            </a:endParaRPr>
          </a:p>
          <a:p>
            <a:pPr marL="342900" indent="-342900">
              <a:spcBef>
                <a:spcPct val="20000"/>
              </a:spcBef>
              <a:defRPr/>
            </a:pPr>
            <a:r>
              <a:rPr lang="en-GB" sz="3600" dirty="0">
                <a:solidFill>
                  <a:srgbClr val="C00000"/>
                </a:solidFill>
              </a:rPr>
              <a:t>	“My picture shows Mary holding Jesus, this is the key moment of the Christian festival of Christmas.  If you look closely in Jesus’ eyes they are the earth.  This represents that the world is in Jesus’ hands and there are rays of sunshine coming out of Jesus; that is the Holy Spirit.  I believe he shines over all.  I called my artwork ‘Prince of Peace’ because Jesus brings peace to the earth.  </a:t>
            </a:r>
          </a:p>
          <a:p>
            <a:pPr marL="342900" indent="-342900">
              <a:spcBef>
                <a:spcPct val="20000"/>
              </a:spcBef>
              <a:defRPr/>
            </a:pPr>
            <a:r>
              <a:rPr lang="en-GB" sz="3600" dirty="0">
                <a:solidFill>
                  <a:srgbClr val="C00000"/>
                </a:solidFill>
              </a:rPr>
              <a:t>	The cross around Mary’s neck is foretelling Jesus’ death.  Mary’s tears are tears of joy but they are also tears of sadness because he is going to die for us.”</a:t>
            </a:r>
          </a:p>
          <a:p>
            <a:pPr marL="342900" indent="-342900">
              <a:spcBef>
                <a:spcPct val="20000"/>
              </a:spcBef>
              <a:defRPr/>
            </a:pPr>
            <a:endParaRPr lang="en-GB" sz="3200" dirty="0"/>
          </a:p>
        </p:txBody>
      </p:sp>
    </p:spTree>
    <p:extLst>
      <p:ext uri="{BB962C8B-B14F-4D97-AF65-F5344CB8AC3E}">
        <p14:creationId xmlns:p14="http://schemas.microsoft.com/office/powerpoint/2010/main" val="121521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0" y="0"/>
            <a:ext cx="9144000" cy="6957392"/>
          </a:xfrm>
          <a:prstGeom prst="rect">
            <a:avLst/>
          </a:prstGeom>
        </p:spPr>
      </p:pic>
      <p:sp>
        <p:nvSpPr>
          <p:cNvPr id="3" name="Content Placeholder 2"/>
          <p:cNvSpPr txBox="1">
            <a:spLocks/>
          </p:cNvSpPr>
          <p:nvPr/>
        </p:nvSpPr>
        <p:spPr>
          <a:xfrm>
            <a:off x="0" y="2842708"/>
            <a:ext cx="10058400" cy="3724347"/>
          </a:xfrm>
          <a:prstGeom prst="rect">
            <a:avLst/>
          </a:prstGeom>
          <a:blipFill>
            <a:blip r:embed="rId3"/>
            <a:tile tx="0" ty="0" sx="100000" sy="100000" flip="none" algn="tl"/>
          </a:blipFill>
          <a:effectLst>
            <a:outerShdw blurRad="50800" dist="50800" dir="5400000" algn="ctr" rotWithShape="0">
              <a:srgbClr val="000000">
                <a:alpha val="66000"/>
              </a:srgbClr>
            </a:outerShdw>
          </a:effectLst>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buNone/>
            </a:pPr>
            <a:r>
              <a:rPr lang="en-GB" dirty="0" err="1"/>
              <a:t>Itunu</a:t>
            </a:r>
            <a:r>
              <a:rPr lang="en-GB" dirty="0"/>
              <a:t> is 12. He is from Birmingham</a:t>
            </a:r>
          </a:p>
          <a:p>
            <a:pPr marL="0" indent="0" fontAlgn="base">
              <a:buNone/>
            </a:pPr>
            <a:r>
              <a:rPr lang="en-GB" b="1" dirty="0"/>
              <a:t>The meaning of Christmas is that God Is the Light of the World</a:t>
            </a:r>
            <a:endParaRPr lang="en-GB" dirty="0"/>
          </a:p>
          <a:p>
            <a:pPr marL="0" indent="0" fontAlgn="base">
              <a:buNone/>
            </a:pPr>
            <a:r>
              <a:rPr lang="en-GB" dirty="0"/>
              <a:t>“The two pictures I have drawn represent the light of God. I have chosen these ideas because I always think to myself, where can God be? Then it occurred to me that God can be in the light, because if you think about it, light is everywhere. Light can be in the sun, artificial lights, your lamps, torches, a special insect which is called a firefly. In the Bible, it says that God came to be the light of the world when Jesus was born.</a:t>
            </a:r>
          </a:p>
          <a:p>
            <a:pPr marL="0" indent="0" fontAlgn="base">
              <a:buNone/>
            </a:pPr>
            <a:r>
              <a:rPr lang="en-GB" dirty="0"/>
              <a:t>It is all about faith. You can’t see God. If you are in your room and it is dark, you should just think to yourself that God is with me and is protecting me. Another way to know that God is with you is just maybe turn on the lights.” </a:t>
            </a:r>
          </a:p>
        </p:txBody>
      </p:sp>
    </p:spTree>
    <p:extLst>
      <p:ext uri="{BB962C8B-B14F-4D97-AF65-F5344CB8AC3E}">
        <p14:creationId xmlns:p14="http://schemas.microsoft.com/office/powerpoint/2010/main" val="60577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natre.org.uk/uploads/Spirited%20Arts/art12/2012_images/the_turning_point_of_the_story/tps5_640.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142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1950" y="188641"/>
            <a:ext cx="6838950" cy="5937523"/>
          </a:xfrm>
        </p:spPr>
        <p:txBody>
          <a:bodyPr>
            <a:normAutofit fontScale="92500" lnSpcReduction="10000"/>
          </a:bodyPr>
          <a:lstStyle/>
          <a:p>
            <a:pPr marL="0" indent="0">
              <a:buNone/>
            </a:pPr>
            <a:r>
              <a:rPr lang="en-GB" dirty="0"/>
              <a:t>Angels, by Hayden, 16</a:t>
            </a:r>
          </a:p>
          <a:p>
            <a:pPr marL="0" indent="0">
              <a:buNone/>
            </a:pPr>
            <a:r>
              <a:rPr lang="en-GB" dirty="0"/>
              <a:t>“My painting is based on the visit to the shepherds from the angel Gabriel. The Spirit of God is represented by the colour blue, the colour of water, which washes the soul. This is the real turning point in any believer's life: redemption. With our free-will we turn to good or evil.</a:t>
            </a:r>
          </a:p>
          <a:p>
            <a:pPr marL="0" indent="0">
              <a:buNone/>
            </a:pPr>
            <a:r>
              <a:rPr lang="en-GB" dirty="0"/>
              <a:t>The Spirit, in fact, has no face. The angel Gabriel’s visit to the shepherds is at night time. It is the turning point in the life of the Shepherds. Those who saw the Christ child were forever changed: ‘they returned glorifying and praising God.’ </a:t>
            </a:r>
          </a:p>
          <a:p>
            <a:pPr marL="0" indent="0">
              <a:buNone/>
            </a:pPr>
            <a:r>
              <a:rPr lang="en-GB" dirty="0"/>
              <a:t>My image also shows how God can create a turning point in our ordinary lives. Ordinary like the shepherds; yet significant enough for us to be visited by God’s Spirit.”</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65999" y="0"/>
            <a:ext cx="4826001" cy="3619500"/>
          </a:xfrm>
          <a:prstGeom prst="rect">
            <a:avLst/>
          </a:prstGeom>
        </p:spPr>
      </p:pic>
    </p:spTree>
    <p:extLst>
      <p:ext uri="{BB962C8B-B14F-4D97-AF65-F5344CB8AC3E}">
        <p14:creationId xmlns:p14="http://schemas.microsoft.com/office/powerpoint/2010/main" val="2146325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72200" y="548680"/>
            <a:ext cx="5448300" cy="5632311"/>
          </a:xfrm>
          <a:prstGeom prst="rect">
            <a:avLst/>
          </a:prstGeom>
        </p:spPr>
        <p:txBody>
          <a:bodyPr wrap="square">
            <a:spAutoFit/>
          </a:bodyPr>
          <a:lstStyle/>
          <a:p>
            <a:pPr fontAlgn="base"/>
            <a:r>
              <a:rPr lang="en-GB" sz="2400" b="1" dirty="0">
                <a:solidFill>
                  <a:srgbClr val="C00000"/>
                </a:solidFill>
                <a:latin typeface="proxima-nova"/>
              </a:rPr>
              <a:t>God who are you?</a:t>
            </a:r>
            <a:endParaRPr lang="en-GB" sz="2400" dirty="0">
              <a:solidFill>
                <a:srgbClr val="C00000"/>
              </a:solidFill>
              <a:latin typeface="proxima-nova"/>
            </a:endParaRPr>
          </a:p>
          <a:p>
            <a:pPr fontAlgn="base"/>
            <a:r>
              <a:rPr lang="en-GB" sz="2400" dirty="0">
                <a:solidFill>
                  <a:srgbClr val="C00000"/>
                </a:solidFill>
                <a:latin typeface="proxima-nova"/>
              </a:rPr>
              <a:t>Poppy is 10. </a:t>
            </a:r>
          </a:p>
          <a:p>
            <a:pPr fontAlgn="base"/>
            <a:r>
              <a:rPr lang="en-GB" sz="2400" b="1" dirty="0">
                <a:solidFill>
                  <a:srgbClr val="C00000"/>
                </a:solidFill>
                <a:latin typeface="proxima-nova"/>
              </a:rPr>
              <a:t>Lord the light</a:t>
            </a:r>
          </a:p>
          <a:p>
            <a:pPr fontAlgn="base"/>
            <a:r>
              <a:rPr lang="en-GB" sz="2400" dirty="0">
                <a:solidFill>
                  <a:srgbClr val="C00000"/>
                </a:solidFill>
                <a:latin typeface="proxima-nova"/>
              </a:rPr>
              <a:t>“In my art you can see a candle with all of Gods qualities written in it. You can see flames coming up the sides and that represents the Holy Spirit. It shows that the Lord is the light of the world. In my picture you can see my candle is lit. this means he is lit so he is making the path of Christianity easier to see. My background is lighter than black because it is starting to light up the world. I think this is the real meaning of Christmas.”</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465431"/>
            <a:ext cx="5825480" cy="8323431"/>
          </a:xfrm>
          <a:prstGeom prst="rect">
            <a:avLst/>
          </a:prstGeom>
        </p:spPr>
      </p:pic>
    </p:spTree>
    <p:extLst>
      <p:ext uri="{BB962C8B-B14F-4D97-AF65-F5344CB8AC3E}">
        <p14:creationId xmlns:p14="http://schemas.microsoft.com/office/powerpoint/2010/main" val="227660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78816" y="-1279815"/>
            <a:ext cx="4392488" cy="6275975"/>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3782415"/>
            <a:ext cx="5624128" cy="4083116"/>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48128" y="1982658"/>
            <a:ext cx="3583360" cy="5262767"/>
          </a:xfrm>
          <a:prstGeom prst="rect">
            <a:avLst/>
          </a:prstGeom>
        </p:spPr>
      </p:pic>
      <p:pic>
        <p:nvPicPr>
          <p:cNvPr id="4" name="Picture 2" descr="https://www.natre.org.uk/uploads/Spirited%20Arts/art12/2012_images/the_turning_point_of_the_story/tps5_64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35712" y="-743822"/>
            <a:ext cx="5132288" cy="4017619"/>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p:cNvSpPr/>
          <p:nvPr/>
        </p:nvSpPr>
        <p:spPr>
          <a:xfrm>
            <a:off x="3764892" y="2417660"/>
            <a:ext cx="4680520" cy="1569548"/>
          </a:xfrm>
          <a:prstGeom prst="cloudCallout">
            <a:avLst>
              <a:gd name="adj1" fmla="val -22793"/>
              <a:gd name="adj2" fmla="val 39844"/>
            </a:avLst>
          </a:prstGeom>
          <a:solidFill>
            <a:schemeClr val="accent1">
              <a:lumMod val="20000"/>
              <a:lumOff val="8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C00000"/>
                </a:solidFill>
              </a:rPr>
              <a:t>Which of these 4 works of art do you think has the best idea about the real meaning of Christmas? Why? </a:t>
            </a:r>
          </a:p>
        </p:txBody>
      </p:sp>
    </p:spTree>
    <p:extLst>
      <p:ext uri="{BB962C8B-B14F-4D97-AF65-F5344CB8AC3E}">
        <p14:creationId xmlns:p14="http://schemas.microsoft.com/office/powerpoint/2010/main" val="23468802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784</Words>
  <Application>Microsoft Office PowerPoint</Application>
  <PresentationFormat>Widescreen</PresentationFormat>
  <Paragraphs>34</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Impact</vt:lpstr>
      <vt:lpstr>proxima-nova</vt:lpstr>
      <vt:lpstr>Office Theme</vt:lpstr>
      <vt:lpstr>The real meaning of Christmas?</vt:lpstr>
      <vt:lpstr>The Real Meaning of Christmas?</vt:lpstr>
      <vt:lpstr>The Real Meaning of Christmas?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real meaning of Christmas?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Lovering (Scripture Manager)</dc:creator>
  <cp:lastModifiedBy>Chris Staplehurst (Support Services)</cp:lastModifiedBy>
  <cp:revision>9</cp:revision>
  <dcterms:created xsi:type="dcterms:W3CDTF">2018-12-14T09:54:00Z</dcterms:created>
  <dcterms:modified xsi:type="dcterms:W3CDTF">2020-10-29T14:44:09Z</dcterms:modified>
</cp:coreProperties>
</file>